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07" r:id="rId3"/>
    <p:sldId id="306" r:id="rId4"/>
    <p:sldId id="305" r:id="rId5"/>
    <p:sldId id="282" r:id="rId6"/>
    <p:sldId id="281" r:id="rId7"/>
    <p:sldId id="280" r:id="rId8"/>
    <p:sldId id="279" r:id="rId9"/>
    <p:sldId id="278" r:id="rId10"/>
    <p:sldId id="277" r:id="rId11"/>
    <p:sldId id="276" r:id="rId12"/>
    <p:sldId id="284" r:id="rId13"/>
    <p:sldId id="285" r:id="rId14"/>
    <p:sldId id="286" r:id="rId15"/>
    <p:sldId id="269" r:id="rId16"/>
    <p:sldId id="270" r:id="rId17"/>
    <p:sldId id="271" r:id="rId18"/>
    <p:sldId id="272" r:id="rId19"/>
    <p:sldId id="273" r:id="rId20"/>
    <p:sldId id="274" r:id="rId21"/>
    <p:sldId id="261" r:id="rId22"/>
    <p:sldId id="259" r:id="rId23"/>
    <p:sldId id="292" r:id="rId24"/>
    <p:sldId id="257" r:id="rId25"/>
    <p:sldId id="289" r:id="rId26"/>
    <p:sldId id="290" r:id="rId27"/>
    <p:sldId id="291" r:id="rId28"/>
    <p:sldId id="263" r:id="rId29"/>
    <p:sldId id="293" r:id="rId30"/>
    <p:sldId id="288" r:id="rId31"/>
    <p:sldId id="296" r:id="rId32"/>
    <p:sldId id="298" r:id="rId33"/>
    <p:sldId id="299" r:id="rId34"/>
    <p:sldId id="260" r:id="rId35"/>
    <p:sldId id="258" r:id="rId36"/>
    <p:sldId id="262" r:id="rId37"/>
    <p:sldId id="287" r:id="rId38"/>
    <p:sldId id="267" r:id="rId39"/>
    <p:sldId id="264" r:id="rId40"/>
    <p:sldId id="294" r:id="rId41"/>
    <p:sldId id="265" r:id="rId42"/>
    <p:sldId id="268" r:id="rId43"/>
    <p:sldId id="266" r:id="rId44"/>
    <p:sldId id="295" r:id="rId45"/>
    <p:sldId id="300" r:id="rId46"/>
    <p:sldId id="303" r:id="rId47"/>
    <p:sldId id="302" r:id="rId48"/>
    <p:sldId id="301" r:id="rId49"/>
    <p:sldId id="304" r:id="rId50"/>
    <p:sldId id="29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20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7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44538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84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686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32810" y="5241130"/>
            <a:ext cx="72378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</p:txBody>
      </p:sp>
    </p:spTree>
    <p:extLst>
      <p:ext uri="{BB962C8B-B14F-4D97-AF65-F5344CB8AC3E}">
        <p14:creationId xmlns:p14="http://schemas.microsoft.com/office/powerpoint/2010/main" val="311439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Compare to behavior (discrimination)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1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6" y="-685284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450" y="3977348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fixation task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073" y="1687866"/>
            <a:ext cx="7702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Within-subject analysis:</a:t>
            </a:r>
          </a:p>
          <a:p>
            <a:endParaRPr lang="en-US" sz="2400" dirty="0"/>
          </a:p>
          <a:p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endParaRPr lang="en-US" sz="2400" dirty="0"/>
          </a:p>
          <a:p>
            <a:r>
              <a:rPr lang="en-US" sz="2400" dirty="0" err="1" smtClean="0"/>
              <a:t>Deconvolution</a:t>
            </a:r>
            <a:r>
              <a:rPr lang="en-US" sz="2400" dirty="0" smtClean="0"/>
              <a:t> used to obtain per-condition </a:t>
            </a:r>
            <a:r>
              <a:rPr lang="en-US" sz="2400" dirty="0" err="1" smtClean="0"/>
              <a:t>timecourses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g_cc_con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5" y="179697"/>
            <a:ext cx="4804985" cy="3279593"/>
          </a:xfrm>
          <a:prstGeom prst="rect">
            <a:avLst/>
          </a:prstGeom>
        </p:spPr>
      </p:pic>
      <p:pic>
        <p:nvPicPr>
          <p:cNvPr id="6" name="Picture 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7" name="Picture 6" descr="avg_cc_coh_V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2" y="3158482"/>
            <a:ext cx="4726779" cy="32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3" name="Picture 2" descr="avg_cc_con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7" y="2590289"/>
            <a:ext cx="2301531" cy="1570886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 descr="avg_cc_coh_V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80" y="-189553"/>
            <a:ext cx="2220366" cy="15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3" name="Picture 2" descr="avg_cc_con_M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" y="139072"/>
            <a:ext cx="4937956" cy="3370351"/>
          </a:xfrm>
          <a:prstGeom prst="rect">
            <a:avLst/>
          </a:prstGeom>
        </p:spPr>
      </p:pic>
      <p:pic>
        <p:nvPicPr>
          <p:cNvPr id="4" name="Picture 3" descr="avg_cc_coh_M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01" y="3374268"/>
            <a:ext cx="4810260" cy="32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  <p:pic>
        <p:nvPicPr>
          <p:cNvPr id="2" name="Picture 1" descr="linmotion10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Compare to behavior (discrimination)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32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Compare to behavior (discrimination)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29842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beha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193"/>
            <a:ext cx="9407401" cy="56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96" y="289573"/>
            <a:ext cx="3886987" cy="5837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2978" y="6427012"/>
            <a:ext cx="2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2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_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2" y="1052828"/>
            <a:ext cx="63373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Compare to behavior (discrimination)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5215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</a:rPr>
              <a:t>Compare to behavior (discrimination)</a:t>
            </a:r>
            <a:endParaRPr lang="en-US" sz="32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</a:rPr>
              <a:t>Compare to behavior (discrimination)</a:t>
            </a:r>
            <a:endParaRPr lang="en-US" sz="3200" dirty="0">
              <a:solidFill>
                <a:srgbClr val="BFBFB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841478" y="1152969"/>
            <a:ext cx="865989" cy="8659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05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82287" y="275805"/>
            <a:ext cx="195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Attention?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</a:rPr>
              <a:t>Compare to behavior (discrimination)</a:t>
            </a:r>
            <a:endParaRPr lang="en-US" sz="3200" dirty="0">
              <a:solidFill>
                <a:srgbClr val="BFBFB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841478" y="1152969"/>
            <a:ext cx="865989" cy="8659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275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res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6" y="616084"/>
            <a:ext cx="5526815" cy="55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5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66467" y="4420203"/>
            <a:ext cx="145200" cy="2565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8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189</Words>
  <Application>Microsoft Macintosh PowerPoint</Application>
  <PresentationFormat>On-screen Show (4:3)</PresentationFormat>
  <Paragraphs>44</Paragraphs>
  <Slides>50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24</cp:revision>
  <dcterms:created xsi:type="dcterms:W3CDTF">2017-05-13T19:13:39Z</dcterms:created>
  <dcterms:modified xsi:type="dcterms:W3CDTF">2017-05-16T22:27:37Z</dcterms:modified>
</cp:coreProperties>
</file>